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83" r:id="rId3"/>
    <p:sldId id="282" r:id="rId4"/>
    <p:sldId id="277" r:id="rId5"/>
    <p:sldId id="257" r:id="rId6"/>
    <p:sldId id="278" r:id="rId7"/>
    <p:sldId id="260" r:id="rId8"/>
    <p:sldId id="261" r:id="rId9"/>
    <p:sldId id="262" r:id="rId10"/>
    <p:sldId id="268" r:id="rId11"/>
    <p:sldId id="269" r:id="rId12"/>
    <p:sldId id="263" r:id="rId13"/>
    <p:sldId id="265" r:id="rId14"/>
    <p:sldId id="267" r:id="rId15"/>
    <p:sldId id="272" r:id="rId16"/>
    <p:sldId id="271" r:id="rId17"/>
    <p:sldId id="273" r:id="rId18"/>
    <p:sldId id="274" r:id="rId19"/>
    <p:sldId id="275" r:id="rId20"/>
    <p:sldId id="279" r:id="rId21"/>
    <p:sldId id="281" r:id="rId22"/>
    <p:sldId id="280" r:id="rId23"/>
    <p:sldId id="266" r:id="rId24"/>
    <p:sldId id="270" r:id="rId25"/>
    <p:sldId id="284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1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20.04.2015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media" Target="file:///G:\&#1084;&#1086;&#1080;%20&#1082;&#1091;&#1088;&#1089;&#1099;\&#1050;&#1055;&#1050;%206%20&#1072;&#1087;&#1088;&#1077;&#1083;&#1103;\Slushat_-stoya-Gimn-Respubliki-Mordoviya(muzbaron.com).mp3" TargetMode="External"/><Relationship Id="rId2" Type="http://schemas.openxmlformats.org/officeDocument/2006/relationships/slideLayout" Target="../slideLayouts/slideLayout2.xml"/><Relationship Id="rId1" Type="http://schemas.openxmlformats.org/officeDocument/2006/relationships/audio" Target="file:///G:\&#1084;&#1086;&#1080;%20&#1082;&#1091;&#1088;&#1089;&#1099;\&#1050;&#1055;&#1050;%206%20&#1072;&#1087;&#1088;&#1077;&#1083;&#1103;\Slushat_-stoya-Gimn-Respubliki-Mordoviya(muzbaron.com).mp3" TargetMode="External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file:///C:\Users\&#1045;&#1074;&#1075;&#1077;&#1085;&#1080;&#1081;\Desktop\&#1087;&#1088;&#1086;&#1077;&#1082;&#1090;\&#1082;&#1086;&#1085;&#1089;&#1087;&#1077;&#1082;&#1090;%20&#1091;&#1088;&#1086;&#1082;&#1072;\&#1075;&#1080;&#1084;&#1085;%20&#1052;&#1086;&#1088;&#1076;&#1086;&#1074;&#1080;&#1080;.mp3" TargetMode="External"/><Relationship Id="rId2" Type="http://schemas.openxmlformats.org/officeDocument/2006/relationships/audio" Target="file:///C:\Users\&#1045;&#1074;&#1075;&#1077;&#1085;&#1080;&#1081;\Desktop\&#1087;&#1088;&#1086;&#1077;&#1082;&#1090;\&#1082;&#1086;&#1085;&#1089;&#1087;&#1077;&#1082;&#1090;%20&#1091;&#1088;&#1086;&#1082;&#1072;\&#1043;&#1080;&#1084;&#1085;%20&#1063;&#1091;&#1074;&#1072;&#1096;&#1080;&#1080;.mp3" TargetMode="External"/><Relationship Id="rId1" Type="http://schemas.openxmlformats.org/officeDocument/2006/relationships/audio" Target="file:///C:\Users\&#1045;&#1074;&#1075;&#1077;&#1085;&#1080;&#1081;\Desktop\&#1087;&#1088;&#1086;&#1077;&#1082;&#1090;\&#1082;&#1086;&#1085;&#1089;&#1087;&#1077;&#1082;&#1090;%20&#1091;&#1088;&#1086;&#1082;&#1072;\&#1043;&#1080;&#1084;&#1085;%20&#1059;&#1076;&#1084;&#1091;&#1088;&#1090;&#1080;&#1080;.mp3" TargetMode="Externa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0"/>
            <a:ext cx="7772400" cy="1470025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Российская Федерация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Надежда\Desktop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40768"/>
            <a:ext cx="9265567" cy="5345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Лов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кодама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400" b="1" dirty="0" err="1" smtClean="0">
                <a:latin typeface="Times New Roman" pitchFamily="18" charset="0"/>
                <a:cs typeface="Times New Roman" pitchFamily="18" charset="0"/>
              </a:rPr>
              <a:t>Акша</a:t>
            </a:r>
            <a:endParaRPr lang="ru-RU" sz="4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err="1" smtClean="0">
                <a:latin typeface="Times New Roman" pitchFamily="18" charset="0"/>
                <a:cs typeface="Times New Roman" pitchFamily="18" charset="0"/>
              </a:rPr>
              <a:t>Равжа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4400" b="1" dirty="0" err="1" smtClean="0">
                <a:latin typeface="Times New Roman" pitchFamily="18" charset="0"/>
                <a:cs typeface="Times New Roman" pitchFamily="18" charset="0"/>
              </a:rPr>
              <a:t>Якстерь</a:t>
            </a:r>
            <a:endParaRPr lang="ru-RU" sz="4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400" b="1" dirty="0" err="1" smtClean="0">
                <a:latin typeface="Times New Roman" pitchFamily="18" charset="0"/>
                <a:cs typeface="Times New Roman" pitchFamily="18" charset="0"/>
              </a:rPr>
              <a:t>Сенем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7" name="Picture 3" descr="C:\Users\Надежда\Desktop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1916832"/>
            <a:ext cx="4896544" cy="36724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/>
          <a:lstStyle/>
          <a:p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Вишнять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тюсоц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кодама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400" b="1" dirty="0" err="1" smtClean="0">
                <a:latin typeface="Times New Roman" pitchFamily="18" charset="0"/>
                <a:cs typeface="Times New Roman" pitchFamily="18" charset="0"/>
              </a:rPr>
              <a:t>Равжа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4400" b="1" dirty="0" err="1" smtClean="0">
                <a:latin typeface="Times New Roman" pitchFamily="18" charset="0"/>
                <a:cs typeface="Times New Roman" pitchFamily="18" charset="0"/>
              </a:rPr>
              <a:t>Сянгяря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4400" b="1" dirty="0" err="1" smtClean="0">
                <a:latin typeface="Times New Roman" pitchFamily="18" charset="0"/>
                <a:cs typeface="Times New Roman" pitchFamily="18" charset="0"/>
              </a:rPr>
              <a:t>Сенем</a:t>
            </a:r>
            <a:endParaRPr lang="ru-RU" sz="4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400" b="1" dirty="0" err="1" smtClean="0">
                <a:latin typeface="Times New Roman" pitchFamily="18" charset="0"/>
                <a:cs typeface="Times New Roman" pitchFamily="18" charset="0"/>
              </a:rPr>
              <a:t>Якстерь</a:t>
            </a:r>
            <a:endParaRPr lang="ru-RU" sz="4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Надежда\Desktop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1942400"/>
            <a:ext cx="4932040" cy="4915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Кизонда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менельсь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кодама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400" b="1" dirty="0" err="1" smtClean="0">
                <a:latin typeface="Times New Roman" pitchFamily="18" charset="0"/>
                <a:cs typeface="Times New Roman" pitchFamily="18" charset="0"/>
              </a:rPr>
              <a:t>Равжа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4400" b="1" dirty="0" err="1" smtClean="0">
                <a:latin typeface="Times New Roman" pitchFamily="18" charset="0"/>
                <a:cs typeface="Times New Roman" pitchFamily="18" charset="0"/>
              </a:rPr>
              <a:t>Сянгяря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4400" b="1" dirty="0" err="1" smtClean="0">
                <a:latin typeface="Times New Roman" pitchFamily="18" charset="0"/>
                <a:cs typeface="Times New Roman" pitchFamily="18" charset="0"/>
              </a:rPr>
              <a:t>Якстерь</a:t>
            </a:r>
            <a:endParaRPr lang="ru-RU" sz="4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400" b="1" dirty="0" err="1" smtClean="0">
                <a:latin typeface="Times New Roman" pitchFamily="18" charset="0"/>
                <a:cs typeface="Times New Roman" pitchFamily="18" charset="0"/>
              </a:rPr>
              <a:t>Сенем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 descr="C:\Users\Надежда\Desktop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1340768"/>
            <a:ext cx="5176334" cy="38863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Флаг Республики Мордовия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4495800" y="1524000"/>
            <a:ext cx="4343400" cy="4525963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Флаг Республики Мордовия является официальным государственным символом Республики Мордовия Российской Федерации. Принят Парламентом Республики 30 марта 1995 года.</a:t>
            </a:r>
          </a:p>
          <a:p>
            <a:pPr eaLnBrk="1" hangingPunct="1"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Автор эскиза – Андрей Степанович Алёшкин. </a:t>
            </a:r>
          </a:p>
        </p:txBody>
      </p:sp>
      <p:pic>
        <p:nvPicPr>
          <p:cNvPr id="6148" name="Picture 4" descr="флаг республики мордов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72816"/>
            <a:ext cx="4394200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/>
      <p:bldP spid="31747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285728"/>
            <a:ext cx="8229600" cy="832168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Флаг Республики Мордовия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500034" y="1071546"/>
            <a:ext cx="8075240" cy="4785395"/>
          </a:xfrm>
        </p:spPr>
        <p:txBody>
          <a:bodyPr>
            <a:noAutofit/>
          </a:bodyPr>
          <a:lstStyle/>
          <a:p>
            <a:pPr algn="just" eaLnBrk="1" hangingPunct="1">
              <a:lnSpc>
                <a:spcPct val="80000"/>
              </a:lnSpc>
              <a:buNone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Государственный флаг представляет собой прямоугольное полотнище с соотношением сторон 1:2. Состоит из 3 полос.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lnSpc>
                <a:spcPct val="80000"/>
              </a:lnSpc>
              <a:buNone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Полоса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маренового (тёмно-красного) цвета занимает 1/4 поля флага и символизирует жизнь, историческую память народа.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lnSpc>
                <a:spcPct val="80000"/>
              </a:lnSpc>
              <a:buNone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Белая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полоса занимает 2/4 поля флага и символизирует чистоту намерений, духовную чистоту.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lnSpc>
                <a:spcPct val="80000"/>
              </a:lnSpc>
              <a:buNone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центру белой полосы располагается солярный знак — 8-конечная розетка маренового цвета — символ солнца, добра, тепла, открытости.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lnSpc>
                <a:spcPct val="80000"/>
              </a:lnSpc>
              <a:buNone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Полоса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тёмно-синего цвета занимает 1/4 поля флага и означает землю, напоённую водой, свободу, свободное развитие. 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41277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Где можно увидеть Государственный флаг?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7170" name="Picture 2" descr="C:\Users\Надежда\Desktop\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44824"/>
            <a:ext cx="4148832" cy="3111624"/>
          </a:xfrm>
          <a:prstGeom prst="rect">
            <a:avLst/>
          </a:prstGeom>
          <a:noFill/>
        </p:spPr>
      </p:pic>
      <p:pic>
        <p:nvPicPr>
          <p:cNvPr id="7171" name="Picture 3" descr="C:\Users\Надежда\Desktop\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212976"/>
            <a:ext cx="4303093" cy="32250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Герб Республики Мордовия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4860032" y="914400"/>
            <a:ext cx="4283968" cy="59436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Государственный герб РМ представляет собой изображение геральдического щита маренового (тёмно-красного), белого и тёмно-синего цветов с древним гербом Саранска в середине. Щит расположен внутри шейной гривны (национальное украшение) цвета золота. В нижней части гривны размещено 7 круговых орнаментов. Шейная гривна по внешней стороне обрамлена золотыми колосьями пшеницы. Колосья перевиты лентой маренового, белого и тёмно-синего цветов. В верхней части герба — 8-конечная розетка маренового цвета . Автор эскиза герба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Чикринёв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10244" name="Picture 5" descr="герб республики мордов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90600"/>
            <a:ext cx="5172075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герб республики мордов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00108"/>
            <a:ext cx="5172075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Значение герба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76600" y="1600200"/>
            <a:ext cx="5410200" cy="4525963"/>
          </a:xfrm>
        </p:spPr>
        <p:txBody>
          <a:bodyPr>
            <a:noAutofit/>
          </a:bodyPr>
          <a:lstStyle/>
          <a:p>
            <a:pPr algn="just" eaLnBrk="1" hangingPunct="1">
              <a:lnSpc>
                <a:spcPct val="80000"/>
              </a:lnSpc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Центральная фигура государственных флага и герба восьмиконечная розетка — солярный знак — символ солнца, тепла, добра, открытости. Состоящая из четырех фигур розетка отражает стремление мокши и эрзи (два племенных союза, образующих в единстве мордовский народ), русских и татар, то есть основного населения Мордовии, к равновесию, стабильности и устойчивости. </a:t>
            </a:r>
          </a:p>
        </p:txBody>
      </p:sp>
      <p:pic>
        <p:nvPicPr>
          <p:cNvPr id="11268" name="Picture 4" descr="флаг республики мордовия"/>
          <p:cNvPicPr>
            <a:picLocks noChangeAspect="1" noChangeArrowheads="1"/>
          </p:cNvPicPr>
          <p:nvPr/>
        </p:nvPicPr>
        <p:blipFill>
          <a:blip r:embed="rId2" cstate="print"/>
          <a:srcRect l="32500" t="30742" r="32500" b="30742"/>
          <a:stretch>
            <a:fillRect/>
          </a:stretch>
        </p:blipFill>
        <p:spPr bwMode="auto">
          <a:xfrm>
            <a:off x="0" y="2133600"/>
            <a:ext cx="3641725" cy="266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/>
      <p:bldP spid="3891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Значение герба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19600" y="1295400"/>
            <a:ext cx="4267200" cy="48307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800" smtClean="0"/>
              <a:t>В серебряном поле старого герба Саранска изображены красная лисица и три стрелы — свидетельство преобладания охотничьего промысла в укладе жизни населения того времени (основан в 1641 году как укрепление). </a:t>
            </a:r>
          </a:p>
        </p:txBody>
      </p:sp>
      <p:pic>
        <p:nvPicPr>
          <p:cNvPr id="12292" name="Picture 4" descr="лиса"/>
          <p:cNvPicPr>
            <a:picLocks noChangeAspect="1" noChangeArrowheads="1"/>
          </p:cNvPicPr>
          <p:nvPr/>
        </p:nvPicPr>
        <p:blipFill>
          <a:blip r:embed="rId2" cstate="print"/>
          <a:srcRect l="12599" t="16895" r="12599" b="21721"/>
          <a:stretch>
            <a:fillRect/>
          </a:stretch>
        </p:blipFill>
        <p:spPr bwMode="auto">
          <a:xfrm>
            <a:off x="0" y="1752600"/>
            <a:ext cx="4275138" cy="457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18864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chemeClr val="tx1"/>
                </a:solidFill>
              </a:rPr>
              <a:t>Значение герба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00600" y="1295400"/>
            <a:ext cx="4343400" cy="5410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2400" dirty="0" smtClean="0"/>
              <a:t>Украшающие нашейную гривну семь </a:t>
            </a:r>
            <a:r>
              <a:rPr lang="ru-RU" sz="2400" dirty="0" err="1" smtClean="0"/>
              <a:t>полурозеток</a:t>
            </a:r>
            <a:r>
              <a:rPr lang="ru-RU" sz="2400" dirty="0" smtClean="0"/>
              <a:t> — элемент мордовской вышивки, символизируют города республики — Саранск, Ардатов, Инсар, </a:t>
            </a:r>
            <a:r>
              <a:rPr lang="ru-RU" sz="2400" dirty="0" err="1" smtClean="0"/>
              <a:t>Ковылкино</a:t>
            </a:r>
            <a:r>
              <a:rPr lang="ru-RU" sz="2400" dirty="0" smtClean="0"/>
              <a:t>, Краснослободск, Рузаевку, Темников.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400" dirty="0" smtClean="0"/>
              <a:t>Обрамление из золотых колосьев пшеницы говорит о том, что Мордовия — республика развитого зернового хозяйства.</a:t>
            </a:r>
          </a:p>
        </p:txBody>
      </p:sp>
      <p:pic>
        <p:nvPicPr>
          <p:cNvPr id="13316" name="Picture 5" descr="герб республики мордов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2400" y="1143000"/>
            <a:ext cx="5172075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Надежда\Desktop\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0"/>
            <a:ext cx="8100392" cy="64479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686800" cy="6096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 dirty="0" smtClean="0"/>
              <a:t>Гимн Республики Мордовия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85800"/>
            <a:ext cx="8534400" cy="5943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1400" i="1" dirty="0" err="1" smtClean="0"/>
              <a:t>Ши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валда</a:t>
            </a:r>
            <a:r>
              <a:rPr lang="ru-RU" sz="1400" i="1" dirty="0" smtClean="0"/>
              <a:t>, Мордовия, </a:t>
            </a:r>
            <a:r>
              <a:rPr lang="ru-RU" sz="1400" i="1" dirty="0" err="1" smtClean="0"/>
              <a:t>седистот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сай</a:t>
            </a:r>
            <a:r>
              <a:rPr lang="ru-RU" sz="1400" i="1" dirty="0" smtClean="0"/>
              <a:t>,</a:t>
            </a:r>
            <a:br>
              <a:rPr lang="ru-RU" sz="1400" i="1" dirty="0" smtClean="0"/>
            </a:br>
            <a:r>
              <a:rPr lang="ru-RU" sz="1400" i="1" dirty="0" err="1" smtClean="0"/>
              <a:t>Ши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валда</a:t>
            </a:r>
            <a:r>
              <a:rPr lang="ru-RU" sz="1400" i="1" dirty="0" smtClean="0"/>
              <a:t>, Мордовия, </a:t>
            </a:r>
            <a:r>
              <a:rPr lang="ru-RU" sz="1400" i="1" dirty="0" err="1" smtClean="0"/>
              <a:t>сельмосот</a:t>
            </a:r>
            <a:r>
              <a:rPr lang="ru-RU" sz="1400" i="1" dirty="0" smtClean="0"/>
              <a:t> палы, </a:t>
            </a:r>
            <a:r>
              <a:rPr lang="ru-RU" sz="1400" i="1" dirty="0" err="1" smtClean="0"/>
              <a:t>юрнай</a:t>
            </a:r>
            <a:r>
              <a:rPr lang="ru-RU" sz="1400" i="1" dirty="0" smtClean="0"/>
              <a:t>,</a:t>
            </a:r>
            <a:br>
              <a:rPr lang="ru-RU" sz="1400" i="1" dirty="0" smtClean="0"/>
            </a:br>
            <a:r>
              <a:rPr lang="ru-RU" sz="1400" i="1" dirty="0" err="1" smtClean="0"/>
              <a:t>Россиять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мяштьса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мокшень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сияста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сюлгам</a:t>
            </a:r>
            <a:r>
              <a:rPr lang="ru-RU" sz="1400" i="1" dirty="0" smtClean="0"/>
              <a:t>,</a:t>
            </a:r>
            <a:br>
              <a:rPr lang="ru-RU" sz="1400" i="1" dirty="0" smtClean="0"/>
            </a:br>
            <a:r>
              <a:rPr lang="ru-RU" sz="1400" i="1" dirty="0" err="1" smtClean="0"/>
              <a:t>Россиять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карксэземса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эрзянь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зырняста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пулай</a:t>
            </a:r>
            <a:r>
              <a:rPr lang="ru-RU" sz="1400" i="1" dirty="0" smtClean="0"/>
              <a:t>.</a:t>
            </a:r>
            <a:br>
              <a:rPr lang="ru-RU" sz="1400" i="1" dirty="0" smtClean="0"/>
            </a:br>
            <a:r>
              <a:rPr lang="ru-RU" sz="1400" i="1" dirty="0" smtClean="0"/>
              <a:t/>
            </a:r>
            <a:br>
              <a:rPr lang="ru-RU" sz="1400" i="1" dirty="0" smtClean="0"/>
            </a:br>
            <a:r>
              <a:rPr lang="ru-RU" sz="1400" i="1" dirty="0" smtClean="0"/>
              <a:t/>
            </a:r>
            <a:br>
              <a:rPr lang="ru-RU" sz="1400" i="1" dirty="0" smtClean="0"/>
            </a:br>
            <a:r>
              <a:rPr lang="ru-RU" sz="1400" i="1" dirty="0" smtClean="0"/>
              <a:t>Припев: </a:t>
            </a:r>
            <a:br>
              <a:rPr lang="ru-RU" sz="1400" i="1" dirty="0" smtClean="0"/>
            </a:br>
            <a:r>
              <a:rPr lang="ru-RU" sz="1400" i="1" dirty="0" smtClean="0"/>
              <a:t/>
            </a:r>
            <a:br>
              <a:rPr lang="ru-RU" sz="1400" i="1" dirty="0" smtClean="0"/>
            </a:br>
            <a:r>
              <a:rPr lang="ru-RU" sz="1400" i="1" dirty="0" err="1" smtClean="0"/>
              <a:t>Шумбрат</a:t>
            </a:r>
            <a:r>
              <a:rPr lang="ru-RU" sz="1400" i="1" dirty="0" smtClean="0"/>
              <a:t>! </a:t>
            </a:r>
            <a:r>
              <a:rPr lang="ru-RU" sz="1400" i="1" dirty="0" err="1" smtClean="0"/>
              <a:t>Шубрат</a:t>
            </a:r>
            <a:r>
              <a:rPr lang="ru-RU" sz="1400" i="1" dirty="0" smtClean="0"/>
              <a:t>, Мордовия!</a:t>
            </a:r>
            <a:br>
              <a:rPr lang="ru-RU" sz="1400" i="1" dirty="0" smtClean="0"/>
            </a:br>
            <a:r>
              <a:rPr lang="ru-RU" sz="1400" i="1" dirty="0" err="1" smtClean="0"/>
              <a:t>Гайняк</a:t>
            </a:r>
            <a:r>
              <a:rPr lang="ru-RU" sz="1400" i="1" dirty="0" smtClean="0"/>
              <a:t>! </a:t>
            </a:r>
            <a:r>
              <a:rPr lang="ru-RU" sz="1400" i="1" dirty="0" err="1" smtClean="0"/>
              <a:t>Гайняк</a:t>
            </a:r>
            <a:r>
              <a:rPr lang="ru-RU" sz="1400" i="1" dirty="0" smtClean="0"/>
              <a:t>, Мордовия!</a:t>
            </a:r>
            <a:br>
              <a:rPr lang="ru-RU" sz="1400" i="1" dirty="0" smtClean="0"/>
            </a:br>
            <a:r>
              <a:rPr lang="ru-RU" sz="1400" i="1" dirty="0" err="1" smtClean="0"/>
              <a:t>Кельгома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краеньке</a:t>
            </a:r>
            <a:r>
              <a:rPr lang="ru-RU" sz="1400" i="1" dirty="0" smtClean="0"/>
              <a:t> - </a:t>
            </a:r>
            <a:r>
              <a:rPr lang="ru-RU" sz="1400" i="1" dirty="0" err="1" smtClean="0"/>
              <a:t>най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панжи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маеньке</a:t>
            </a:r>
            <a:r>
              <a:rPr lang="ru-RU" sz="1400" i="1" dirty="0" smtClean="0"/>
              <a:t>,</a:t>
            </a:r>
            <a:br>
              <a:rPr lang="ru-RU" sz="1400" i="1" dirty="0" smtClean="0"/>
            </a:br>
            <a:r>
              <a:rPr lang="ru-RU" sz="1400" i="1" dirty="0" err="1" smtClean="0"/>
              <a:t>Мокшэрзянь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шачема</a:t>
            </a:r>
            <a:r>
              <a:rPr lang="ru-RU" sz="1400" i="1" dirty="0" smtClean="0"/>
              <a:t> - </a:t>
            </a:r>
            <a:r>
              <a:rPr lang="ru-RU" sz="1400" i="1" dirty="0" err="1" smtClean="0"/>
              <a:t>касома</a:t>
            </a:r>
            <a:r>
              <a:rPr lang="ru-RU" sz="1400" i="1" dirty="0" smtClean="0"/>
              <a:t> край!</a:t>
            </a:r>
            <a:br>
              <a:rPr lang="ru-RU" sz="1400" i="1" dirty="0" smtClean="0"/>
            </a:br>
            <a:r>
              <a:rPr lang="ru-RU" sz="1400" i="1" dirty="0" err="1" smtClean="0"/>
              <a:t>Шумбрат</a:t>
            </a:r>
            <a:r>
              <a:rPr lang="ru-RU" sz="1400" i="1" dirty="0" smtClean="0"/>
              <a:t>! </a:t>
            </a:r>
            <a:r>
              <a:rPr lang="ru-RU" sz="1400" i="1" dirty="0" err="1" smtClean="0"/>
              <a:t>Шубрат</a:t>
            </a:r>
            <a:r>
              <a:rPr lang="ru-RU" sz="1400" i="1" dirty="0" smtClean="0"/>
              <a:t>, Мордовия!</a:t>
            </a:r>
            <a:br>
              <a:rPr lang="ru-RU" sz="1400" i="1" dirty="0" smtClean="0"/>
            </a:br>
            <a:r>
              <a:rPr lang="ru-RU" sz="1400" i="1" dirty="0" err="1" smtClean="0"/>
              <a:t>Морак</a:t>
            </a:r>
            <a:r>
              <a:rPr lang="ru-RU" sz="1400" i="1" dirty="0" smtClean="0"/>
              <a:t>! </a:t>
            </a:r>
            <a:r>
              <a:rPr lang="ru-RU" sz="1400" i="1" dirty="0" err="1" smtClean="0"/>
              <a:t>Морак</a:t>
            </a:r>
            <a:r>
              <a:rPr lang="ru-RU" sz="1400" i="1" dirty="0" smtClean="0"/>
              <a:t>, Мордовия!</a:t>
            </a:r>
            <a:br>
              <a:rPr lang="ru-RU" sz="1400" i="1" dirty="0" smtClean="0"/>
            </a:br>
            <a:r>
              <a:rPr lang="ru-RU" sz="1400" i="1" dirty="0" err="1" smtClean="0"/>
              <a:t>Павазу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эряфсь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катк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тонь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эрь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кудозт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сувай</a:t>
            </a:r>
            <a:r>
              <a:rPr lang="ru-RU" sz="1400" i="1" dirty="0" smtClean="0"/>
              <a:t>!</a:t>
            </a:r>
            <a:br>
              <a:rPr lang="ru-RU" sz="1400" i="1" dirty="0" smtClean="0"/>
            </a:br>
            <a:r>
              <a:rPr lang="ru-RU" sz="1400" i="1" dirty="0" err="1" smtClean="0"/>
              <a:t>Ульхть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шумбра</a:t>
            </a:r>
            <a:r>
              <a:rPr lang="ru-RU" sz="1400" i="1" dirty="0" smtClean="0"/>
              <a:t>, </a:t>
            </a:r>
            <a:r>
              <a:rPr lang="ru-RU" sz="1400" i="1" dirty="0" err="1" smtClean="0"/>
              <a:t>ульхть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шумбра</a:t>
            </a:r>
            <a:r>
              <a:rPr lang="ru-RU" sz="1400" i="1" dirty="0" smtClean="0"/>
              <a:t>,</a:t>
            </a:r>
            <a:br>
              <a:rPr lang="ru-RU" sz="1400" i="1" dirty="0" smtClean="0"/>
            </a:br>
            <a:r>
              <a:rPr lang="ru-RU" sz="1400" i="1" dirty="0" smtClean="0"/>
              <a:t>Кода </a:t>
            </a:r>
            <a:r>
              <a:rPr lang="ru-RU" sz="1400" i="1" dirty="0" err="1" smtClean="0"/>
              <a:t>сонць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Сияжарсь</a:t>
            </a:r>
            <a:r>
              <a:rPr lang="ru-RU" sz="1400" i="1" dirty="0" smtClean="0"/>
              <a:t>, </a:t>
            </a:r>
            <a:r>
              <a:rPr lang="ru-RU" sz="1400" i="1" dirty="0" err="1" smtClean="0"/>
              <a:t>ульхть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шумбра</a:t>
            </a:r>
            <a:r>
              <a:rPr lang="ru-RU" sz="1400" i="1" dirty="0" smtClean="0"/>
              <a:t>!</a:t>
            </a:r>
            <a:br>
              <a:rPr lang="ru-RU" sz="1400" i="1" dirty="0" smtClean="0"/>
            </a:br>
            <a:r>
              <a:rPr lang="ru-RU" sz="1400" i="1" dirty="0" smtClean="0"/>
              <a:t/>
            </a:r>
            <a:br>
              <a:rPr lang="ru-RU" sz="1400" i="1" dirty="0" smtClean="0"/>
            </a:br>
            <a:r>
              <a:rPr lang="ru-RU" sz="1400" i="1" dirty="0" smtClean="0"/>
              <a:t/>
            </a:r>
            <a:br>
              <a:rPr lang="ru-RU" sz="1400" i="1" dirty="0" smtClean="0"/>
            </a:br>
            <a:r>
              <a:rPr lang="ru-RU" sz="1400" i="1" dirty="0" smtClean="0"/>
              <a:t>Тон </a:t>
            </a:r>
            <a:r>
              <a:rPr lang="ru-RU" sz="1400" i="1" dirty="0" err="1" smtClean="0"/>
              <a:t>ютыть</a:t>
            </a:r>
            <a:r>
              <a:rPr lang="ru-RU" sz="1400" i="1" dirty="0" smtClean="0"/>
              <a:t>, Мордовия, </a:t>
            </a:r>
            <a:r>
              <a:rPr lang="ru-RU" sz="1400" i="1" dirty="0" err="1" smtClean="0"/>
              <a:t>стака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кить-янт</a:t>
            </a:r>
            <a:r>
              <a:rPr lang="ru-RU" sz="1400" i="1" dirty="0" smtClean="0"/>
              <a:t>,</a:t>
            </a:r>
            <a:br>
              <a:rPr lang="ru-RU" sz="1400" i="1" dirty="0" smtClean="0"/>
            </a:br>
            <a:r>
              <a:rPr lang="ru-RU" sz="1400" i="1" dirty="0" smtClean="0"/>
              <a:t>Тон молить, Мордовия, </a:t>
            </a:r>
            <a:r>
              <a:rPr lang="ru-RU" sz="1400" i="1" dirty="0" err="1" smtClean="0"/>
              <a:t>витьстэ</a:t>
            </a:r>
            <a:r>
              <a:rPr lang="ru-RU" sz="1400" i="1" dirty="0" smtClean="0"/>
              <a:t>, </a:t>
            </a:r>
            <a:r>
              <a:rPr lang="ru-RU" sz="1400" i="1" dirty="0" err="1" smtClean="0"/>
              <a:t>верьга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кандыть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прят</a:t>
            </a:r>
            <a:r>
              <a:rPr lang="ru-RU" sz="1400" i="1" dirty="0" smtClean="0"/>
              <a:t>.</a:t>
            </a:r>
            <a:br>
              <a:rPr lang="ru-RU" sz="1400" i="1" dirty="0" smtClean="0"/>
            </a:br>
            <a:r>
              <a:rPr lang="ru-RU" sz="1400" i="1" dirty="0" err="1" smtClean="0"/>
              <a:t>Вий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макснесть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келей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Мокшась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ды</a:t>
            </a:r>
            <a:r>
              <a:rPr lang="ru-RU" sz="1400" i="1" dirty="0" smtClean="0"/>
              <a:t> бойка </a:t>
            </a:r>
            <a:r>
              <a:rPr lang="ru-RU" sz="1400" i="1" dirty="0" err="1" smtClean="0"/>
              <a:t>Сурась</a:t>
            </a:r>
            <a:r>
              <a:rPr lang="ru-RU" sz="1400" i="1" dirty="0" smtClean="0"/>
              <a:t>,</a:t>
            </a:r>
            <a:br>
              <a:rPr lang="ru-RU" sz="1400" i="1" dirty="0" smtClean="0"/>
            </a:br>
            <a:r>
              <a:rPr lang="ru-RU" sz="1400" i="1" dirty="0" smtClean="0"/>
              <a:t>Секс </a:t>
            </a:r>
            <a:r>
              <a:rPr lang="ru-RU" sz="1400" i="1" dirty="0" err="1" smtClean="0"/>
              <a:t>течис</a:t>
            </a:r>
            <a:r>
              <a:rPr lang="ru-RU" sz="1400" i="1" dirty="0" smtClean="0"/>
              <a:t> тон </a:t>
            </a:r>
            <a:r>
              <a:rPr lang="ru-RU" sz="1400" i="1" dirty="0" err="1" smtClean="0"/>
              <a:t>селейс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ды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оймес</a:t>
            </a:r>
            <a:r>
              <a:rPr lang="ru-RU" sz="1400" i="1" dirty="0" smtClean="0"/>
              <a:t> - прок </a:t>
            </a:r>
            <a:r>
              <a:rPr lang="ru-RU" sz="1400" i="1" dirty="0" err="1" smtClean="0"/>
              <a:t>ванькс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лисьмапрят</a:t>
            </a:r>
            <a:r>
              <a:rPr lang="ru-RU" sz="1400" i="1" dirty="0" smtClean="0"/>
              <a:t>.</a:t>
            </a:r>
            <a:br>
              <a:rPr lang="ru-RU" sz="1400" i="1" dirty="0" smtClean="0"/>
            </a:br>
            <a:r>
              <a:rPr lang="ru-RU" sz="1400" i="1" dirty="0" smtClean="0"/>
              <a:t/>
            </a:r>
            <a:br>
              <a:rPr lang="ru-RU" sz="1400" i="1" dirty="0" smtClean="0"/>
            </a:br>
            <a:r>
              <a:rPr lang="ru-RU" sz="1400" i="1" dirty="0" smtClean="0"/>
              <a:t/>
            </a:r>
            <a:br>
              <a:rPr lang="ru-RU" sz="1400" i="1" dirty="0" smtClean="0"/>
            </a:br>
            <a:r>
              <a:rPr lang="ru-RU" sz="1400" i="1" dirty="0" smtClean="0"/>
              <a:t>Припев. </a:t>
            </a:r>
            <a:br>
              <a:rPr lang="ru-RU" sz="1400" i="1" dirty="0" smtClean="0"/>
            </a:br>
            <a:r>
              <a:rPr lang="ru-RU" sz="1400" i="1" dirty="0" smtClean="0"/>
              <a:t/>
            </a:r>
            <a:br>
              <a:rPr lang="ru-RU" sz="1400" i="1" dirty="0" smtClean="0"/>
            </a:br>
            <a:r>
              <a:rPr lang="ru-RU" sz="1400" i="1" dirty="0" smtClean="0"/>
              <a:t>Ты трудной дорогой, Мордовия, шла,</a:t>
            </a:r>
            <a:br>
              <a:rPr lang="ru-RU" sz="1400" i="1" dirty="0" smtClean="0"/>
            </a:br>
            <a:r>
              <a:rPr lang="ru-RU" sz="1400" i="1" dirty="0" smtClean="0"/>
              <a:t>России держалась и голову гордо несла.</a:t>
            </a:r>
            <a:br>
              <a:rPr lang="ru-RU" sz="1400" i="1" dirty="0" smtClean="0"/>
            </a:br>
            <a:r>
              <a:rPr lang="ru-RU" sz="1400" i="1" dirty="0" smtClean="0"/>
              <a:t>Давали силы вольные Мокша, Сура,</a:t>
            </a:r>
            <a:br>
              <a:rPr lang="ru-RU" sz="1400" i="1" dirty="0" smtClean="0"/>
            </a:br>
            <a:r>
              <a:rPr lang="ru-RU" sz="1400" i="1" dirty="0" smtClean="0"/>
              <a:t>Ты духом была и оставалась сильна и добра.</a:t>
            </a:r>
            <a:br>
              <a:rPr lang="ru-RU" sz="1400" i="1" dirty="0" smtClean="0"/>
            </a:br>
            <a:r>
              <a:rPr lang="ru-RU" sz="1400" i="1" dirty="0" smtClean="0"/>
              <a:t/>
            </a:r>
            <a:br>
              <a:rPr lang="ru-RU" sz="1400" i="1" dirty="0" smtClean="0"/>
            </a:br>
            <a:r>
              <a:rPr lang="ru-RU" sz="1400" i="1" dirty="0" smtClean="0"/>
              <a:t/>
            </a:r>
            <a:br>
              <a:rPr lang="ru-RU" sz="1400" i="1" dirty="0" smtClean="0"/>
            </a:br>
            <a:r>
              <a:rPr lang="ru-RU" sz="1400" i="1" dirty="0" smtClean="0"/>
              <a:t>Припев.</a:t>
            </a:r>
            <a:r>
              <a:rPr lang="ru-RU" sz="1400" dirty="0" smtClean="0"/>
              <a:t> </a:t>
            </a:r>
          </a:p>
        </p:txBody>
      </p:sp>
      <p:pic>
        <p:nvPicPr>
          <p:cNvPr id="4" name="Slushat_-stoya-Gimn-Respubliki-Mordoviya(muzbaron.com)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link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6084168" y="2564904"/>
            <a:ext cx="648072" cy="6480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910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Автор музыки гимна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Надежда\Desktop\1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36912"/>
            <a:ext cx="2339340" cy="1516380"/>
          </a:xfrm>
          <a:prstGeom prst="rect">
            <a:avLst/>
          </a:prstGeom>
          <a:noFill/>
        </p:spPr>
      </p:pic>
      <p:pic>
        <p:nvPicPr>
          <p:cNvPr id="3075" name="Picture 3" descr="C:\Users\Надежда\Desktop\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2492896"/>
            <a:ext cx="2353444" cy="1663100"/>
          </a:xfrm>
          <a:prstGeom prst="rect">
            <a:avLst/>
          </a:prstGeom>
          <a:noFill/>
        </p:spPr>
      </p:pic>
      <p:pic>
        <p:nvPicPr>
          <p:cNvPr id="3076" name="Picture 4" descr="C:\Users\Надежда\Desktop\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2420888"/>
            <a:ext cx="2112234" cy="158417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292080" y="3068960"/>
            <a:ext cx="12961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+ е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71800" y="1916832"/>
            <a:ext cx="25922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,,</a:t>
            </a:r>
            <a:endParaRPr lang="ru-RU" sz="7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88024" y="1916832"/>
            <a:ext cx="25922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endParaRPr lang="ru-RU" sz="7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88424" y="1916832"/>
            <a:ext cx="25922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endParaRPr lang="ru-RU" sz="7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83768" y="4365104"/>
            <a:ext cx="61926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Нина Кошелева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0" y="836712"/>
            <a:ext cx="6347048" cy="1082384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Значение гимна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35480"/>
            <a:ext cx="8229600" cy="2429624"/>
          </a:xfrm>
        </p:spPr>
        <p:txBody>
          <a:bodyPr/>
          <a:lstStyle/>
          <a:p>
            <a:pPr algn="just" eaLnBrk="1" hangingPunct="1">
              <a:defRPr/>
            </a:pPr>
            <a:r>
              <a:rPr lang="ru-RU" dirty="0" smtClean="0"/>
              <a:t>Государственным гимном РМ является музыкальное произведение Н. В. Кошелевой на стихи С. В. </a:t>
            </a:r>
            <a:r>
              <a:rPr lang="ru-RU" dirty="0" err="1" smtClean="0"/>
              <a:t>Кинякина</a:t>
            </a:r>
            <a:r>
              <a:rPr lang="ru-RU" dirty="0" smtClean="0"/>
              <a:t>. Гимн символизирует сохранение традиций национальной культуры, единство многонационального народа Мордовии. 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143000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Где и как нужно слушать гимн?</a:t>
            </a:r>
            <a:endParaRPr lang="ru-RU" sz="4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Users\Надежда\Desktop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988840"/>
            <a:ext cx="3416582" cy="2952328"/>
          </a:xfrm>
          <a:prstGeom prst="rect">
            <a:avLst/>
          </a:prstGeom>
          <a:noFill/>
        </p:spPr>
      </p:pic>
      <p:pic>
        <p:nvPicPr>
          <p:cNvPr id="2050" name="Picture 2" descr="C:\Users\Надежда\Desktop\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1988840"/>
            <a:ext cx="5310589" cy="4248472"/>
          </a:xfrm>
          <a:prstGeom prst="rect">
            <a:avLst/>
          </a:prstGeom>
          <a:noFill/>
        </p:spPr>
      </p:pic>
      <p:pic>
        <p:nvPicPr>
          <p:cNvPr id="2052" name="Picture 4" descr="C:\Users\Надежда\Desktop\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1988840"/>
            <a:ext cx="2880320" cy="28803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герб республики мордов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1857364"/>
            <a:ext cx="397244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1143000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Найдите 3 отличия и выберите правильное изображение герба РМ: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5" descr="герб республики мордовия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857364"/>
            <a:ext cx="397244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ПЛАСТИНЫ С КАРТИНКАМИ КРУГЛЫЕ ДИАМЕТР 20 ММ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826" y="3571876"/>
            <a:ext cx="584580" cy="607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Евгений\Pictures\Screenshots from Ticno\Screen 2015.4.20 21-38-57.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72132" y="4786322"/>
            <a:ext cx="204787" cy="211849"/>
          </a:xfrm>
          <a:prstGeom prst="rect">
            <a:avLst/>
          </a:prstGeom>
          <a:noFill/>
        </p:spPr>
      </p:pic>
      <p:pic>
        <p:nvPicPr>
          <p:cNvPr id="8" name="Picture 2" descr="C:\Users\Евгений\Pictures\Screenshots from Ticno\Screen 2015.4.20 21-38-57.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8148" y="4714884"/>
            <a:ext cx="204787" cy="211849"/>
          </a:xfrm>
          <a:prstGeom prst="rect">
            <a:avLst/>
          </a:prstGeom>
          <a:noFill/>
        </p:spPr>
      </p:pic>
      <p:pic>
        <p:nvPicPr>
          <p:cNvPr id="1028" name="Picture 4" descr="C:\Users\Евгений\Pictures\Screenshots from Ticno\Screen 2015.4.20 22-3-31.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0800000">
            <a:off x="6500826" y="1714488"/>
            <a:ext cx="624936" cy="7000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1143000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«Угадай мелодию гимна»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№ 1 </a:t>
            </a:r>
          </a:p>
          <a:p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№ 2   </a:t>
            </a:r>
          </a:p>
          <a:p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№ 3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Гимн Удмуртии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2714612" y="2143116"/>
            <a:ext cx="571504" cy="571504"/>
          </a:xfrm>
          <a:prstGeom prst="rect">
            <a:avLst/>
          </a:prstGeom>
        </p:spPr>
      </p:pic>
      <p:pic>
        <p:nvPicPr>
          <p:cNvPr id="5" name="Гимн Чувашии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/>
          <a:stretch>
            <a:fillRect/>
          </a:stretch>
        </p:blipFill>
        <p:spPr>
          <a:xfrm>
            <a:off x="2643174" y="3143248"/>
            <a:ext cx="581028" cy="581028"/>
          </a:xfrm>
          <a:prstGeom prst="rect">
            <a:avLst/>
          </a:prstGeom>
        </p:spPr>
      </p:pic>
      <p:pic>
        <p:nvPicPr>
          <p:cNvPr id="6" name="гимн Мордовии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6"/>
          <a:stretch>
            <a:fillRect/>
          </a:stretch>
        </p:blipFill>
        <p:spPr>
          <a:xfrm>
            <a:off x="2643174" y="4143380"/>
            <a:ext cx="500066" cy="50006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214810" y="2000240"/>
            <a:ext cx="39290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Гимн Удмуртии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14810" y="2928934"/>
            <a:ext cx="39290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Гимн Чувашской Республики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14810" y="4286256"/>
            <a:ext cx="43577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Гимн Республики Мордовия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3053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2199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2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3309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3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7" grpId="0" build="allAtOnce"/>
      <p:bldP spid="8" grpId="0" build="allAtOnce"/>
      <p:bldP spid="9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Надежда\Desktop\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8680"/>
            <a:ext cx="9060609" cy="41044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512" y="1556792"/>
            <a:ext cx="8492480" cy="2011858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5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Государственные символы Республики Мордовия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04025" y="3273425"/>
            <a:ext cx="2332038" cy="18383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endParaRPr lang="ru-RU" sz="2400" dirty="0" smtClean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мордов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19722" y="1124744"/>
            <a:ext cx="9563722" cy="5733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smtClean="0"/>
              <a:t>Республика Мордовия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2468880"/>
            <a:ext cx="8229600" cy="4389120"/>
          </a:xfrm>
        </p:spPr>
        <p:txBody>
          <a:bodyPr/>
          <a:lstStyle/>
          <a:p>
            <a:pPr eaLnBrk="1" hangingPunct="1">
              <a:defRPr/>
            </a:pPr>
            <a:endParaRPr lang="ru-RU" dirty="0" smtClean="0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/>
      <p:bldP spid="4096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Какие народы составляют основное население Республики Мордовия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Надежда\Desktop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1700808"/>
            <a:ext cx="3456384" cy="2300827"/>
          </a:xfrm>
          <a:prstGeom prst="rect">
            <a:avLst/>
          </a:prstGeom>
          <a:noFill/>
        </p:spPr>
      </p:pic>
      <p:pic>
        <p:nvPicPr>
          <p:cNvPr id="1027" name="Picture 3" descr="C:\Users\Надежда\Desktop\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700808"/>
            <a:ext cx="3456384" cy="2306056"/>
          </a:xfrm>
          <a:prstGeom prst="rect">
            <a:avLst/>
          </a:prstGeom>
          <a:noFill/>
        </p:spPr>
      </p:pic>
      <p:pic>
        <p:nvPicPr>
          <p:cNvPr id="1028" name="Picture 4" descr="C:\Users\Надежда\Desktop\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3933056"/>
            <a:ext cx="3073524" cy="2735436"/>
          </a:xfrm>
          <a:prstGeom prst="rect">
            <a:avLst/>
          </a:prstGeom>
          <a:noFill/>
        </p:spPr>
      </p:pic>
      <p:pic>
        <p:nvPicPr>
          <p:cNvPr id="1029" name="Picture 5" descr="C:\Users\Надежда\Desktop\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1960" y="4077072"/>
            <a:ext cx="3898590" cy="25990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1619672" y="3429000"/>
            <a:ext cx="5472608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084168" y="2276872"/>
            <a:ext cx="1728192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427984" y="2204864"/>
            <a:ext cx="1296144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411760" y="2204864"/>
            <a:ext cx="1440160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51520" y="2204864"/>
            <a:ext cx="1728192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Мзяра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республикасонк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район?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51520" y="2276872"/>
            <a:ext cx="8712968" cy="158417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Кафта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колма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вете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кемонь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=</a:t>
            </a:r>
          </a:p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763688" y="3429000"/>
            <a:ext cx="590465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err="1" smtClean="0">
                <a:latin typeface="Times New Roman" pitchFamily="18" charset="0"/>
                <a:cs typeface="Times New Roman" pitchFamily="18" charset="0"/>
              </a:rPr>
              <a:t>комсь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err="1" smtClean="0">
                <a:latin typeface="Times New Roman" pitchFamily="18" charset="0"/>
                <a:cs typeface="Times New Roman" pitchFamily="18" charset="0"/>
              </a:rPr>
              <a:t>кафтува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 (22)</a:t>
            </a:r>
            <a:endParaRPr lang="ru-RU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Мзяра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Мордовияса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ошт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?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95936" y="2276872"/>
            <a:ext cx="4906888" cy="1180728"/>
          </a:xfrm>
        </p:spPr>
        <p:txBody>
          <a:bodyPr/>
          <a:lstStyle/>
          <a:p>
            <a:pPr>
              <a:buNone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–                        =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971600" y="2276872"/>
            <a:ext cx="2664296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Кафкса</a:t>
            </a:r>
            <a:endParaRPr lang="ru-RU" sz="4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860032" y="2276872"/>
            <a:ext cx="2664296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Фкя</a:t>
            </a:r>
            <a:endParaRPr lang="ru-RU" sz="4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059832" y="3717032"/>
            <a:ext cx="3240360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Сисем</a:t>
            </a:r>
            <a:r>
              <a:rPr lang="ru-RU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(7)</a:t>
            </a:r>
            <a:endParaRPr lang="ru-RU" sz="4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флаг республики мордовия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clrChange>
              <a:clrFrom>
                <a:srgbClr val="0000FF"/>
              </a:clrFrom>
              <a:clrTo>
                <a:srgbClr val="0000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7544" y="476672"/>
            <a:ext cx="8222004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467544" y="4581128"/>
            <a:ext cx="8208912" cy="129614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67544" y="476672"/>
            <a:ext cx="8208912" cy="136815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467544" y="1844824"/>
            <a:ext cx="0" cy="295232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8676456" y="1772816"/>
            <a:ext cx="0" cy="295232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375</TotalTime>
  <Words>513</Words>
  <Application>Microsoft Office PowerPoint</Application>
  <PresentationFormat>Экран (4:3)</PresentationFormat>
  <Paragraphs>65</Paragraphs>
  <Slides>25</Slides>
  <Notes>0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Поток</vt:lpstr>
      <vt:lpstr>Российская Федерация</vt:lpstr>
      <vt:lpstr>Слайд 2</vt:lpstr>
      <vt:lpstr>Слайд 3</vt:lpstr>
      <vt:lpstr>Государственные символы Республики Мордовия</vt:lpstr>
      <vt:lpstr>Республика Мордовия</vt:lpstr>
      <vt:lpstr>Какие народы составляют основное население Республики Мордовия?</vt:lpstr>
      <vt:lpstr>Мзяра республикасонк район? </vt:lpstr>
      <vt:lpstr>Мзяра Мордовияса ошт? </vt:lpstr>
      <vt:lpstr>Слайд 9</vt:lpstr>
      <vt:lpstr>Лов кодама?</vt:lpstr>
      <vt:lpstr>Вишнять тюсоц кодама?</vt:lpstr>
      <vt:lpstr>Кизонда менельсь кодама?</vt:lpstr>
      <vt:lpstr>Флаг Республики Мордовия</vt:lpstr>
      <vt:lpstr>Флаг Республики Мордовия</vt:lpstr>
      <vt:lpstr>Где можно увидеть Государственный флаг? </vt:lpstr>
      <vt:lpstr>Герб Республики Мордовия</vt:lpstr>
      <vt:lpstr>Значение герба</vt:lpstr>
      <vt:lpstr>Значение герба</vt:lpstr>
      <vt:lpstr>Значение герба</vt:lpstr>
      <vt:lpstr>Гимн Республики Мордовия</vt:lpstr>
      <vt:lpstr>Автор музыки гимна</vt:lpstr>
      <vt:lpstr>Значение гимна</vt:lpstr>
      <vt:lpstr>Где и как нужно слушать гимн?</vt:lpstr>
      <vt:lpstr>Найдите 3 отличия и выберите правильное изображение герба РМ:</vt:lpstr>
      <vt:lpstr>«Угадай мелодию гимна»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Надежда</dc:creator>
  <cp:lastModifiedBy>Евгений</cp:lastModifiedBy>
  <cp:revision>79</cp:revision>
  <dcterms:created xsi:type="dcterms:W3CDTF">2015-04-16T17:51:04Z</dcterms:created>
  <dcterms:modified xsi:type="dcterms:W3CDTF">2015-04-20T19:46:46Z</dcterms:modified>
</cp:coreProperties>
</file>